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0.3392857142857143</c:v>
                </c:pt>
                <c:pt idx="1">
                  <c:v>0.6607142857142857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0.3392857142857143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9.1453472453080984</c:v>
                </c:pt>
                <c:pt idx="1">
                  <c:v>8.6842903441138706</c:v>
                </c:pt>
                <c:pt idx="2">
                  <c:v>9.1363663594389095</c:v>
                </c:pt>
                <c:pt idx="3">
                  <c:v>6.0060827104545824</c:v>
                </c:pt>
                <c:pt idx="4">
                  <c:v>7.7487122671044117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8.3304696554909743</c:v>
                </c:pt>
                <c:pt idx="2">
                  <c:v>8.8082713417254546</c:v>
                </c:pt>
                <c:pt idx="3">
                  <c:v>5.6787379006199714</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55-40C0-B7E2-21FCB162DD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55-40C0-B7E2-21FCB162DD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0.10110121944042527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0.31771205051508611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3.3168685574938745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0.23432649879991985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3.7858864053906398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0.45199506715465887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0.20731339354079648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2.1643223021223399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0.20731339354079648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0.29950060263055533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5.3310897398238017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6.7852135790240959</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F0-4490-8839-9BFCA6B894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F0-4490-8839-9BFCA6B894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F5-44B5-BB52-22D297C44E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F5-44B5-BB52-22D297C44E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0.21165402653588927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0.40534985580318939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0.11300850918921146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1.1797927407892033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0.11300850918921057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0.40534985580319027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0.16671308730174683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6.5209883399521127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0.43910651725017047</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0.45345390523691531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0.12641955852016107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1.3198021857463793</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0.12641955852016018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0.4534539052369162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0.11200254739724436</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6.6920143797521394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0.77479796085426411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0.52826885235612941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0.14727740642110199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1.537555147169984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0.14727740642110199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0.27681798258539025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7.1426380173680348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7.710640912666233</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62-4BAB-8F29-43D53AA41E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62-4BAB-8F29-43D53AA41E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1E-43F4-93AA-84AF35D8B4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1E-43F4-93AA-84AF35D8B4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0.59126134094092553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0.72773688366547074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0.20288760222223345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2.1181176710963188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0.20288760222223434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0.72773688366546985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0.1882371684897084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5.3693576456886341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0.31492997794597022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0.83365867418721962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0.23241780549268043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2.4264087874243083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0.23241780549267954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0.66111123853323406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5.4139234853691072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7.8788953830930621</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0-4F0C-AE52-4E267C9769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30-4F0C-AE52-4E267C9769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99-47ED-9885-C8652FA3AA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99-47ED-9885-C8652FA3AA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1.1507234843525893E-2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0.4059975743987092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0.11318908829095697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1.1816779608925989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0.11318908829095697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0.38520683294883895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7.8788953830930621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8.1359037721921954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E9-42BE-A325-0C27B54BE5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E9-42BE-A325-0C27B54BE5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BE-41D5-941E-FF39371137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BE-41D5-941E-FF39371137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3-45AD-ACC8-2BA46BE4EE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3-45AD-ACC8-2BA46BE4EE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0.22919639238148903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0.39730526225935314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0.11076573665480272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1.1563785149550503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0.11076573665480183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0.39730526225935314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2.3840788673670232E-3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8.1359037721921954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8.5414195852048387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6D-44BD-8017-B9EC902DD5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6D-44BD-8017-B9EC902DD5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73-4478-9DB6-FB746FFD2B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73-4478-9DB6-FB746FFD2B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1.0626014416245111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0.32122775207757037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8.9555895611601599E-2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0.93495079525860447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8.9555895611601599E-2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0.18608037390293397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8.932482573599561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0.44903854689219624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0.27056693135087073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7.5432037559938436E-2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0.78749972877838559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7.5432037559938436E-2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0.27056693135087073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2.4617648212954535E-2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8.7041048657445845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0.2761470975079563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0.32856624608639962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9.1601812874821498E-2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0.95630988009850526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9.160181287482061E-2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0.23171277833298731</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7.9876713162703696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7.9242271511984157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78-4731-84B4-68BC168302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78-4731-84B4-68BC168302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28-4F2E-9146-540B4688E9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28-4F2E-9146-540B4688E9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CA-485D-966F-DD4B7E8C5E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CA-485D-966F-DD4B7E8C5E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0.40583865549718467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0.13306555563043965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1.3891854490268969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0.13306555563043965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0.18574275484017377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7.6716558637490966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0.21144267737773781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0.38054483989875543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0.10609305621039944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1.1075963966182556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0.10609305621039944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0.38054483989875543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1.4717407563850315E-2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8.1767984386477348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8.0348611757202324</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B3-44C7-A84B-02A1A2B5F7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B3-44C7-A84B-02A1A2B5F7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9E7-43F1-9967-FF7A0A75AD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9E7-43F1-9967-FF7A0A75AD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0.58283282567522043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0.5960994217056701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0.16618806201874214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1.7349796982744072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0.16618806201874214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0.59609942170566832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0.68080756712092416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7.4535946866784659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8.9323226309025117E-2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0.2135263849378024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5.9529559685101319E-2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0.62148012466271751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5.9529559685101319E-2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0.2135263849378024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0.38518632331183866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8.7026969265062899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0.15103174499863581</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0.27361167114140006</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7.6280888249461221E-2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0.79636160908012776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7.6280888249460332E-2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0.27361167114139917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0.86486864127411422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7.9482919139759414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7.3893689382127601</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0.28570262615557507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0.35182424712943572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9.8085969676569462E-2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1.0240035536079475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9.8085969676569462E-2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0.35182424712943572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7.3387164477308531E-2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9.1453472453080984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4C-4F74-9909-7FF1F5CEC2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4C-4F74-9909-7FF1F5CEC2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39-4D23-8399-5F2A196392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39-4D23-8399-5F2A196392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0.38547592690799881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0.11675036779282522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1.2188572116797332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0.11675036779282522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0.41877151631612897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0.61749584035162286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7.192004600903485</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0.78764503236507721</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0.6451434037172401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0.17986115752496268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1.8777248679797118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0.17986115752496268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0.34637727673149499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7.5867332755220351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0.45687069939400615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0.13458942022395881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1.4050943783480356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0.13458942022395881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0.18392820504145568</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8.4702324966484017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8.2941861725429931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51-40E1-ADB4-984F76B433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51-40E1-ADB4-984F76B433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A3-4D1C-81E9-732A11B3AF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A3-4D1C-81E9-732A11B3AF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0.29527041349514249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0.33834476937022639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9.4327992056968846E-2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0.98477080248624738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9.4327992056967958E-2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0.33834476937022728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0.23164964380155517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7.7118990572387709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0.3116222229229475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0.2503053067290768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6.9783248101943585E-2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0.72852717136122536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6.9783248101943585E-2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0.2503053067290768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8.6911973086877481E-2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8.7195847840136249</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0.11506853802250028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0.34682953254219839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9.6693480592762171E-2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1.0094661658971233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9.6693480592762171E-2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0.34682953254219839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0.2434725621910232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9.1363663594389095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0.16276228159081185</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0.26876459714994017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7.4929560259917594E-2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0.78225393733109172</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7.4929560259917594E-2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0.26876459714993928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7.3418428700692928E-2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8.5154764187694756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3.3734064260062979E-2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0.29796814645914793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8.3071291466229269E-2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0.86725245154546826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8.3071291466229269E-2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0.29796814645914793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0.1293832487287272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8.229784430150108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8.0242265822514653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A2-4D56-8F57-55F60D9129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A2-4D56-8F57-55F60D9129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28-49A5-B72A-7FCF870960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28-49A5-B72A-7FCF870960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0.21859860128374109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0.11323118461082782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1.1821174404765102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0.11323118461082693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0.4061485695521867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2.1234049193351368E-2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8.0242265822514653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0.15448688286158774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0.45420229506128162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0.12662820400783747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1.3219804149215655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0.12662820400783659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0.45420229506128251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0.21540975430685627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8.1061981447105271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0.84121604512484183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0.3193904451904519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8.904366818814502E-2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0.92960321391130663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8.904366818814502E-2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0.20391072241127084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9.196007831589089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0.54417471542365536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0.19126281983676563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1.9967565986423352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0.19126281983676563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0.68603998935636046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0.38478171998725408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6.1577590561187687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0.36670486957691528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0.18823962070993883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1.9651948303349687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0.18823962070993971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0.67519608619441573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1.149568310151829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4.6080436731172654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0.39818363928656719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0.13109597348782387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1.3686232919741288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0.13109597348782209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0.47022772294690895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0.20602693432259045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8.0203213104252704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0.52589641434262935</c:v>
                </c:pt>
                <c:pt idx="1">
                  <c:v>0.12350597609561749</c:v>
                </c:pt>
                <c:pt idx="2">
                  <c:v>9.1633466135458169E-2</c:v>
                </c:pt>
                <c:pt idx="3">
                  <c:v>0.11155378486055779</c:v>
                </c:pt>
                <c:pt idx="4">
                  <c:v>3.1872509960159362E-2</c:v>
                </c:pt>
                <c:pt idx="5">
                  <c:v>0.1155378486055777</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6.2383769826153186</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9A-4578-9821-D068655A01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9A-4578-9821-D068655A01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68-4A52-9669-D07591077F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68-4A52-9669-D07591077F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0.72949228568353064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0.67145581168748247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0.18719686014166559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1.9543085585165318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0.18719686014166559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0.67145581168748159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0.20923843568412437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7.254194543163913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0.94438777307283317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0.44488638915450718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0.12403099909164084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1.2948659655012964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0.12403099909164084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0.44488638915450807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0.53545112334874112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8.3448964811335653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0.82488457975743845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0.48449673327997189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0.13507406688605439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1.4101540204749128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0.13507406688605528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0.48449673327997189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0.40002716298859475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8.4506121239527872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0.11979554668559533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0.71629912141588292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0.19969883962177404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2.0848274437044787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0.19969883962177448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0.71629912141588292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1.5885274120059751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4.3236237312296764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0.18291073396888113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0.63622312856116414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0.17737425150411879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1.8517619233176807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0.17737425150411745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0.63622312856116459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1.0379154163764062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2.8185580335966578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0.12058455981725213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0.11675208202714948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1.2188751080419324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0.11675208202714948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0.41877766509767866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0.39168333883731243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7.3336696685598133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9.2806687051992185</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0.63200000000000001</c:v>
                </c:pt>
                <c:pt idx="1">
                  <c:v>0.36799999999999999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A9-4DF7-838A-86CFDFEB34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A9-4DF7-838A-86CFDFEB34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23-4ED2-B40A-99F1531061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23-4ED2-B40A-99F1531061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0.31614658503922932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9.1016276779638972E-2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2.5374657480607965E-2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0.26490781013233544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2.5374657480607965E-2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9.1016276779638972E-2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8.2704677803473459E-3</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9.7129642004320491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0.26838532591826603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9.5113046887002284E-2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0.99296666310099369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9.5113046887002284E-2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0.23069438747713278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8.3385757938377303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0.11917779638027781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0.10595353863729784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2.9539054407697662E-2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0.30838352094025723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1.316944414468324E-2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9.7904661213278779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6.9360438287606643</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C6-45E7-A172-2B1F946D01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C6-45E7-A172-2B1F946D01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A0-43FF-9F73-CB3BDDD7B7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A0-43FF-9F73-CB3BDDD7B7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0.4008113411648484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0.30352448675671395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3.1687524125088338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0.30352448675671262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0.61420137118209617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3.4597009135324468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7.9043132681469785E-2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0.21311996842884273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2.1908802863057284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7.9673096954346043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0.47808764940239035</c:v>
                </c:pt>
                <c:pt idx="1">
                  <c:v>0.2310756972111554</c:v>
                </c:pt>
                <c:pt idx="2">
                  <c:v>0.2908366533864542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0.55052943430085044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0.5510568945335379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0.15363054220477501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1.603880979911267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0.15363054220477501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0.44599930945748412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8.6453931036046292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0.81989490610516036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0.27739720119682953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2.8959872724213174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0.27739720119683131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0.99499512304050608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0.29052688200171772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6.5568038833630782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7.8169538280366879E-2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0.34521037821780443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9.6242072472771056E-2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1.0047535294158516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9.624207247276928E-2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0.34521037821780531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0.11860511300177379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7.7879001886463008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0.56597694206112248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0.5652652977688799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0.1575917387972936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1.645235308166912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0.1575917387972936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0.5652652977688799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0.25544359305702891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7.1991551879829343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0.31661610226380521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0.11868767871312436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1.2390824617676968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0.11868767871312436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0.42572045058508756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0.32872804397649169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8.5119641347053658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8.6478636282507395</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6B-4F74-B2D2-5C1AE388E6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6B-4F74-B2D2-5C1AE388E6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14-4B0A-99C7-50B1CE13FC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14-4B0A-99C7-50B1CE13FC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6.3216317329660932E-2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0.37483758828316649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0.10450191713038937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1.0909851312396412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0.10450191713038848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0.37483758828316738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0.18337383922853157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8.3538925747830568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0.11873056553609018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0.30452840929028469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8.4900243695575028E-2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0.8863464523327842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8.4900243695575028E-2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7.5630532211402368E-2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8.9054079658552947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0.44223107569721121</c:v>
                </c:pt>
                <c:pt idx="1">
                  <c:v>0.54183266932270913</c:v>
                </c:pt>
                <c:pt idx="2">
                  <c:v>0</c:v>
                </c:pt>
                <c:pt idx="3">
                  <c:v>1.5936254980079681E-2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0.22446906705568104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0.38151421872644686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0.10636331177997516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1.1104178262736797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0.10636331177997604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0.38151421872644775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0.22055368512148021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8.6842903441138706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8.2014186777379408</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E6-4536-AAA4-A40F825DFE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E6-4536-AAA4-A40F825DFE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3A-48C4-86F2-890B3A25A3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3A-48C4-86F2-890B3A25A3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3.457582129258796E-2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0.3413898413818659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9.5176935367254245E-2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0.99363364973555246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9.5176935367254245E-2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0.34138984138186501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0.22525469431812084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8.2039769621982437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0.17599221828988121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0.23643645023954818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6.5916714603529769E-2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0.68816111232570876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6.5916714603529769E-2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0.23643645023954818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4.2460858387840972E-2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8.9854429256137784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0.17955255122039127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8.366975033280255E-2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0.87350027687745424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8.366975033280255E-2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0.30011475663044784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0.13534750672470786</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8.3478107619113118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1.6272069333470141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0.43073536867412177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0.12008580038218053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1.253678652866296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0.12008580038218142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0.43073536867412088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0.10408583634497148</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7.2684440612284273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8.3693834647293404</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98-40F7-ADDA-5F9C4C69C50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98-40F7-ADDA-5F9C4C69C50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76</c:v>
                </c:pt>
                <c:pt idx="4" formatCode="0">
                  <c:v>2</c:v>
                </c:pt>
                <c:pt idx="5" formatCode="0">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E55-4CC7-BB30-23E5EF0F5A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E55-4CC7-BB30-23E5EF0F5A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0.23445179228288904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0.30395965212108855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8.4741678449130831E-2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0.88469105374343826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8.4741678449130831E-2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0.30395965212109033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1.5874967908937165E-2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8.7969721998897441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0.51742618232241799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0.35416940389408413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9.8739781848929731E-2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1.0308292595686979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9.8739781848928843E-2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0.35416940389408502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0.34804501893685114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7.8421964182881272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0.66417553492158454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0.36732599130955457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0.10240774005479558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1.069122220831936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0.10240774005479558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0.36732599130955457</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0.13546121981217141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8.6935102047215871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0.61340199124983652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0.35386511414353894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9.8654948141508214E-2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1.0299436077455866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9.8654948141508214E-2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0.35386511414353983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5.8700622652050782E-2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8.3492125736333183</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0.33034409667686315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0.27734719559855048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7.7322324539368381E-2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0.80723405562104134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7.7322324539368381E-2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0.27734719559854959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0.19374144149475647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8.6064398223276815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0.55402575123097009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0.43655621822101409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0.12170860971612196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1.2706205511853232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0.12170860971612107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0.43655621822101409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0.12442479059320277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7.9279695695155894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0.59691562689213118</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0.48741618383010898</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0.13588798787208489</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1.4186512396470299</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0.13588798787208489</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0.4874161838301081</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3.765710391515853E-3</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8.9617571452734364</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7.5671939887499953</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B7-4A14-B60D-DDDF0DEAB6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B7-4A14-B60D-DDDF0DEAB6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3.7858864053906398</c:v>
                </c:pt>
                <c:pt idx="1">
                  <c:v>5.3693576456886341</c:v>
                </c:pt>
                <c:pt idx="2">
                  <c:v>5.3310897398238017</c:v>
                </c:pt>
                <c:pt idx="3">
                  <c:v>7.9673096954346043</c:v>
                </c:pt>
                <c:pt idx="4">
                  <c:v>7.5867332755220351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6.4598193756752407</c:v>
                </c:pt>
                <c:pt idx="2">
                  <c:v>6.1263293792393192</c:v>
                </c:pt>
                <c:pt idx="3">
                  <c:v>8.6864883996386659</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A4-4551-AD46-58AB742549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A4-4551-AD46-58AB742549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0.40670392427239754</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0.41969196344677595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0.11700698157110256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1.221536222976936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0.11700698157110168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0.41969196344677506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0.25517347695974024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8.0229048136412136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0.24547530458426081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0.28666860842091424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7.992106474245908E-2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0.83436453321781556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7.992106474245908E-2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0.14007828394062294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8.8452854750558725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1.0636742315015804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0.52866947104402762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0.1473890959160542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1.5387211695899774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0.14738909591605331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0.52866947104402762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0.23586281706676715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7.3945029558483109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0.36169470195765285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0.79755261304065339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0.22235170559292072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2.3213201381270085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0.22235170559292161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0.7975526130406525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0.32251589350113186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6.0060827104545824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8.2397173229780165</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04-48CC-993E-4D504DBAEB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04-48CC-993E-4D504DBAEB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62-4A86-A60C-42A1AB5489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62-4A86-A60C-42A1AB5489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0.13109056406731945</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0.18936085159966609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5.2792389664663375E-2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0.55114502918540254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5.2792389664663375E-2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0.18936085159966609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5.2345146363194317E-2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9.4548664897962258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0.27255617245223451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0.11623445591297443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1.2134711651324253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0.11623445591297354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0.41692099366429503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0.56190913949835952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7.7487122671044117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6.5568038833630782</c:v>
                </c:pt>
                <c:pt idx="1">
                  <c:v>7.1991551879829343</c:v>
                </c:pt>
                <c:pt idx="2">
                  <c:v>8.3448964811335653</c:v>
                </c:pt>
                <c:pt idx="3">
                  <c:v>8.4506121239527872</c:v>
                </c:pt>
                <c:pt idx="4">
                  <c:v>8.6935102047215871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6.5297339648749544</c:v>
                </c:pt>
                <c:pt idx="2">
                  <c:v>7.7204325643007676</c:v>
                </c:pt>
                <c:pt idx="3">
                  <c:v>7.8492334958346444</c:v>
                </c:pt>
                <c:pt idx="4">
                  <c:v>8.2465389537384208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0.46348925402670016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0.35586644852997296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9.9212905205416924E-2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1.0357686000262127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9.9212905205416035E-2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0.35586644852997296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0.14022753448005076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8.0147830973103336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0.27549459302340651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0.10172702180819559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1.0620156192881822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0.10172702180819471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0.36488432523430525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0.18696962092866976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7.9133279355537827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0.37243442456879361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0.11275430588487811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1.1771388944966636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0.11275430588487723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0.40443805479372941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0.1813193888421285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7.1594810213377773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0.33749850228193878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0.23028524658298899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6.4201805013713198E-2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0.67025770045265531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6.4201805013713198E-2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0.23028524658298899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3.2658303002953915E-2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9.2760377748907121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0.14845887572467209</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0.31974524393420367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8.9142583425239508E-2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0.93063587489865895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8.9142583425239508E-2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0.31974524393420367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0.12885576168366342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8.1108126748528715</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7.9465758535336866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B6-4976-8106-1DE352CB7F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B6-4976-8106-1DE352CB7F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8A-4EE8-A0E4-281BBB2009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8A-4EE8-A0E4-281BBB2009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0.19142055487610321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7.2939502299908199E-2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0.76147801566100526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7.2939502299908199E-2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0.12215735571082931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8.8165425385100118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4.935037028151612E-2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0.29716957136784572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8.2848654701340507E-2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0.864928155428899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8.2848654701340507E-2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9.1323685525615872E-2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8.9079068716643306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4.1110144809040179</c:v>
                </c:pt>
                <c:pt idx="1">
                  <c:v>5.6779944886583653</c:v>
                </c:pt>
                <c:pt idx="2">
                  <c:v>7.2684440612284273</c:v>
                </c:pt>
                <c:pt idx="3">
                  <c:v>7.1594810213377773</c:v>
                </c:pt>
                <c:pt idx="4">
                  <c:v>8.3385757938377303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6.3305318077747614</c:v>
                </c:pt>
                <c:pt idx="2">
                  <c:v>7.8009712010539456</c:v>
                </c:pt>
                <c:pt idx="3">
                  <c:v>7.6643467080392904</c:v>
                </c:pt>
                <c:pt idx="4">
                  <c:v>8.835749239548063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0.98474889848274172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0.32478797218820477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3.39074017197877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0.32478797218820432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0.88839452752434411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6.1152781504267173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1.5126194572187224E-2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0.53013505153826834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0.14779768880039512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1.5429868211090074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0.1477976888003969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2.0415161806655036E-2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8.3953582742769832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0.42013660943051256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0.18328715371131477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1.9134917802204541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0.18328715371131388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0.23788938071048271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8.3321996749007532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4.8945044847811916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F4-4443-8AD7-98DE21127A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F4-4443-8AD7-98DE21127A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8-4ECC-8E9E-3DF0FD46C3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8-4ECC-8E9E-3DF0FD46C3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0.2978766846676657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0.24756244497449842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2.5845166666513713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0.24756244497449842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0.88798093252148202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0.34526131971344487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4.1110144809040179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0.44050231126095163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0.60199539249529543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0.16783181459351049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1.752140241044855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0.16783181459351137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0.60199539249529543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0.12159373493348991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5.6779944886583653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4.5584880726072203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8E-4914-BD51-E23E90F8DC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8E-4914-BD51-E23E90F8DC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322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RAL | Royal Free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594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RAL | Royal Free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0334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RAL | Royal Free London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Royal Free London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1039730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72753168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30733884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98610516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Free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information to children and young people about who to contact if they were worried about anything after discharge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0619468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80518691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3323141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08987177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Royal Free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taking parents / carers' concerns seriously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Hospital rooms and wards being clean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691731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7303545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4EE00306-DDE0-6DAA-6579-01CF338966FB}"/>
              </a:ext>
            </a:extLst>
          </p:cNvPr>
          <p:cNvGraphicFramePr/>
          <p:nvPr>
            <p:extLst>
              <p:ext uri="{D42A27DB-BD31-4B8C-83A1-F6EECF244321}">
                <p14:modId xmlns:p14="http://schemas.microsoft.com/office/powerpoint/2010/main" val="3591384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3A7324B-6825-750B-C2D9-AB6561314A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18892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46009301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81582749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4951020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1041230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98996940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69689680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164409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86816250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80260161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2890210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3F5AC6A-5CE6-DDBF-825E-F37475B01473}"/>
              </a:ext>
            </a:extLst>
          </p:cNvPr>
          <p:cNvGraphicFramePr/>
          <p:nvPr>
            <p:extLst>
              <p:ext uri="{D42A27DB-BD31-4B8C-83A1-F6EECF244321}">
                <p14:modId xmlns:p14="http://schemas.microsoft.com/office/powerpoint/2010/main" val="13991059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4321953-2D68-2707-5D20-F063619606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72910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36563463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97293163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13518507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997093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84758182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9887201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50848601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573170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888143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45697741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9635623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10A016-88C5-A2CA-CF01-6A69E53CCE8C}"/>
              </a:ext>
            </a:extLst>
          </p:cNvPr>
          <p:cNvGraphicFramePr/>
          <p:nvPr>
            <p:extLst>
              <p:ext uri="{D42A27DB-BD31-4B8C-83A1-F6EECF244321}">
                <p14:modId xmlns:p14="http://schemas.microsoft.com/office/powerpoint/2010/main" val="13381624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22EE88D4-413A-1CFF-A1DE-3587CA24EE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4784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41512604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2703172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71359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938839389"/>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1261857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262714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FDFDCE9-A5C4-B8CC-9D0F-85B5EC109381}"/>
              </a:ext>
            </a:extLst>
          </p:cNvPr>
          <p:cNvGraphicFramePr/>
          <p:nvPr>
            <p:extLst>
              <p:ext uri="{D42A27DB-BD31-4B8C-83A1-F6EECF244321}">
                <p14:modId xmlns:p14="http://schemas.microsoft.com/office/powerpoint/2010/main" val="21323045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1E8F897-7869-5FA3-1D5C-98B6CD1012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11179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76293964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45409221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654590800"/>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1573986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76782728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775052552"/>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0421741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675952760"/>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748344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653879496"/>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736601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7731920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E440EDC-5AE0-2D2E-0590-38B0ED091DB8}"/>
              </a:ext>
            </a:extLst>
          </p:cNvPr>
          <p:cNvGraphicFramePr/>
          <p:nvPr>
            <p:extLst>
              <p:ext uri="{D42A27DB-BD31-4B8C-83A1-F6EECF244321}">
                <p14:modId xmlns:p14="http://schemas.microsoft.com/office/powerpoint/2010/main" val="3960496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F72A4FC-EC73-0815-5F5A-86CF049B79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51614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87792805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63490360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337511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045842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9365849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9261456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949FF47-4D6D-BFFE-39BA-ED06F936D6B6}"/>
              </a:ext>
            </a:extLst>
          </p:cNvPr>
          <p:cNvGraphicFramePr/>
          <p:nvPr>
            <p:extLst>
              <p:ext uri="{D42A27DB-BD31-4B8C-83A1-F6EECF244321}">
                <p14:modId xmlns:p14="http://schemas.microsoft.com/office/powerpoint/2010/main" val="22901592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E7FF470-EE41-71EA-10B6-655230C6904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6180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152795061"/>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1397231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39802481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40331511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24945027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3383825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2252389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9190F08-3A27-B729-9BE8-0DD83F031DF8}"/>
              </a:ext>
            </a:extLst>
          </p:cNvPr>
          <p:cNvGraphicFramePr/>
          <p:nvPr>
            <p:extLst>
              <p:ext uri="{D42A27DB-BD31-4B8C-83A1-F6EECF244321}">
                <p14:modId xmlns:p14="http://schemas.microsoft.com/office/powerpoint/2010/main" val="17509402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E35AD50-B6C7-065E-0DC7-73656C8E6F3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476268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599207146"/>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398571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96312928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41438751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93532722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91741040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5176476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70861833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6209385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751312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428626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1899905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3D5B415-49B5-61FF-56A1-E7A494A0E87F}"/>
              </a:ext>
            </a:extLst>
          </p:cNvPr>
          <p:cNvGraphicFramePr/>
          <p:nvPr>
            <p:extLst>
              <p:ext uri="{D42A27DB-BD31-4B8C-83A1-F6EECF244321}">
                <p14:modId xmlns:p14="http://schemas.microsoft.com/office/powerpoint/2010/main" val="37609113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60D124F-BD08-2DB3-33B3-1E361EE23B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52738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57855957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45909204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19422469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57929207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592324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957064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9216287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D0C1D8-B1FC-55B3-7B54-3B469AEE06CA}"/>
              </a:ext>
            </a:extLst>
          </p:cNvPr>
          <p:cNvGraphicFramePr/>
          <p:nvPr>
            <p:extLst>
              <p:ext uri="{D42A27DB-BD31-4B8C-83A1-F6EECF244321}">
                <p14:modId xmlns:p14="http://schemas.microsoft.com/office/powerpoint/2010/main" val="31013910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9E0B9A-0129-636A-DE18-A0119E4271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3226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06761995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97975671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581644502"/>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5579221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1514347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09904932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6452147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03880216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09502880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7710082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8531485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88C79E-427F-D711-6404-6B13C560F758}"/>
              </a:ext>
            </a:extLst>
          </p:cNvPr>
          <p:cNvGraphicFramePr/>
          <p:nvPr>
            <p:extLst>
              <p:ext uri="{D42A27DB-BD31-4B8C-83A1-F6EECF244321}">
                <p14:modId xmlns:p14="http://schemas.microsoft.com/office/powerpoint/2010/main" val="34455168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69E27EF-1147-980C-3ED7-CCD4DD21EC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39228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34732688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42638004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5100019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11617489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144848462"/>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0324199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04173232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138305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2843286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6886A4-441E-2E66-5739-AB5B652D972A}"/>
              </a:ext>
            </a:extLst>
          </p:cNvPr>
          <p:cNvGraphicFramePr/>
          <p:nvPr>
            <p:extLst>
              <p:ext uri="{D42A27DB-BD31-4B8C-83A1-F6EECF244321}">
                <p14:modId xmlns:p14="http://schemas.microsoft.com/office/powerpoint/2010/main" val="2640707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0A2A721-0608-9550-CC0B-59995670476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65851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9173618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621625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7078035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7335934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0929680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0907C94-6A07-71FA-A292-77C5ED1F45BA}"/>
              </a:ext>
            </a:extLst>
          </p:cNvPr>
          <p:cNvGraphicFramePr/>
          <p:nvPr>
            <p:extLst>
              <p:ext uri="{D42A27DB-BD31-4B8C-83A1-F6EECF244321}">
                <p14:modId xmlns:p14="http://schemas.microsoft.com/office/powerpoint/2010/main" val="23135484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12707A4-6D6E-4ED7-5929-7C895D3C60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80193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83676275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69447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749028998"/>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939835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867210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F0E18F-0F68-8921-B4A5-ADDD92143A3B}"/>
              </a:ext>
            </a:extLst>
          </p:cNvPr>
          <p:cNvGraphicFramePr/>
          <p:nvPr>
            <p:extLst>
              <p:ext uri="{D42A27DB-BD31-4B8C-83A1-F6EECF244321}">
                <p14:modId xmlns:p14="http://schemas.microsoft.com/office/powerpoint/2010/main" val="40656636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A3DF5F5-05FB-AACB-10D2-CECD6069A7C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04851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888098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62233560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49763603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52097360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7939711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5186489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9D8D6A-46CA-1CF8-F5F4-73782A8011A5}"/>
              </a:ext>
            </a:extLst>
          </p:cNvPr>
          <p:cNvGraphicFramePr/>
          <p:nvPr>
            <p:extLst>
              <p:ext uri="{D42A27DB-BD31-4B8C-83A1-F6EECF244321}">
                <p14:modId xmlns:p14="http://schemas.microsoft.com/office/powerpoint/2010/main" val="4367796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D97F963-A42A-6669-FB16-D46AD17B376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17015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840166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0588002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7445131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421036988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525672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08121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33858F-E418-2DB3-73DF-3B2279FF0052}"/>
              </a:ext>
            </a:extLst>
          </p:cNvPr>
          <p:cNvGraphicFramePr/>
          <p:nvPr>
            <p:extLst>
              <p:ext uri="{D42A27DB-BD31-4B8C-83A1-F6EECF244321}">
                <p14:modId xmlns:p14="http://schemas.microsoft.com/office/powerpoint/2010/main" val="11390377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605824-7057-2EAB-A9E4-E8294F7CFD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25547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945679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5630302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8735656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4244502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CDEA89B-1D48-40FD-D988-9F73C974C9E7}"/>
              </a:ext>
            </a:extLst>
          </p:cNvPr>
          <p:cNvGraphicFramePr/>
          <p:nvPr>
            <p:extLst>
              <p:ext uri="{D42A27DB-BD31-4B8C-83A1-F6EECF244321}">
                <p14:modId xmlns:p14="http://schemas.microsoft.com/office/powerpoint/2010/main" val="20687510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79832F-700B-9D4B-03CE-FC1CF597AF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68117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0568919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421016742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691124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58879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D115089-BC3F-8B9B-6CC3-BB6BCEB00946}"/>
              </a:ext>
            </a:extLst>
          </p:cNvPr>
          <p:cNvGraphicFramePr/>
          <p:nvPr>
            <p:extLst>
              <p:ext uri="{D42A27DB-BD31-4B8C-83A1-F6EECF244321}">
                <p14:modId xmlns:p14="http://schemas.microsoft.com/office/powerpoint/2010/main" val="9984094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D0029AC-70A0-364F-7502-C3BCD054416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63799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682196804"/>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0973741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67720220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36141866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8115360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9033676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26FF18-0E6F-A175-27FD-6BFD95EEA6B2}"/>
              </a:ext>
            </a:extLst>
          </p:cNvPr>
          <p:cNvGraphicFramePr/>
          <p:nvPr>
            <p:extLst>
              <p:ext uri="{D42A27DB-BD31-4B8C-83A1-F6EECF244321}">
                <p14:modId xmlns:p14="http://schemas.microsoft.com/office/powerpoint/2010/main" val="32857454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4E6205-E75A-1ADB-B210-FDB44498D4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62986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45392033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801229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73680221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81494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2848833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7F328E-7F75-ECAC-DA7B-13F2E56F694B}"/>
              </a:ext>
            </a:extLst>
          </p:cNvPr>
          <p:cNvGraphicFramePr/>
          <p:nvPr>
            <p:extLst>
              <p:ext uri="{D42A27DB-BD31-4B8C-83A1-F6EECF244321}">
                <p14:modId xmlns:p14="http://schemas.microsoft.com/office/powerpoint/2010/main" val="9994984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63EA46-E595-58D9-992C-62F6A9417A5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19038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51970086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889900320"/>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19985854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0248884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3376161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8299098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746E8F-0D32-8DBE-C71E-34ACA1768435}"/>
              </a:ext>
            </a:extLst>
          </p:cNvPr>
          <p:cNvGraphicFramePr/>
          <p:nvPr>
            <p:extLst>
              <p:ext uri="{D42A27DB-BD31-4B8C-83A1-F6EECF244321}">
                <p14:modId xmlns:p14="http://schemas.microsoft.com/office/powerpoint/2010/main" val="19800622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0B52625-0DDE-FA1D-D9CE-BA971564D3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42243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68665147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69614970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75701359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93510650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24383105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5424462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5660964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2169EA-3046-F902-3CC9-23A899EC75E9}"/>
              </a:ext>
            </a:extLst>
          </p:cNvPr>
          <p:cNvGraphicFramePr/>
          <p:nvPr>
            <p:extLst>
              <p:ext uri="{D42A27DB-BD31-4B8C-83A1-F6EECF244321}">
                <p14:modId xmlns:p14="http://schemas.microsoft.com/office/powerpoint/2010/main" val="8054608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9FB4103-395E-6245-1E7C-D9CC034D04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55460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03818069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78826283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28022445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426156300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2288587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042319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32182607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400727821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87039716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18464192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4836648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1901036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7D4821-5531-C467-D94B-BE08A8D0C8FC}"/>
              </a:ext>
            </a:extLst>
          </p:cNvPr>
          <p:cNvGraphicFramePr/>
          <p:nvPr>
            <p:extLst>
              <p:ext uri="{D42A27DB-BD31-4B8C-83A1-F6EECF244321}">
                <p14:modId xmlns:p14="http://schemas.microsoft.com/office/powerpoint/2010/main" val="34718370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A1C7FB5-DE0F-1924-C839-915D2A2669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06031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23253719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892248031"/>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12082036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51590773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698895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4507969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52089866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11687</Words>
  <Application>Microsoft Office PowerPoint</Application>
  <PresentationFormat>Widescreen</PresentationFormat>
  <Paragraphs>1593</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Royal Free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